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4"/>
  </p:sldMasterIdLst>
  <p:notesMasterIdLst>
    <p:notesMasterId r:id="rId15"/>
  </p:notesMasterIdLst>
  <p:handoutMasterIdLst>
    <p:handoutMasterId r:id="rId16"/>
  </p:handoutMasterIdLst>
  <p:sldIdLst>
    <p:sldId id="273" r:id="rId5"/>
    <p:sldId id="299" r:id="rId6"/>
    <p:sldId id="431" r:id="rId7"/>
    <p:sldId id="429" r:id="rId8"/>
    <p:sldId id="430" r:id="rId9"/>
    <p:sldId id="268" r:id="rId10"/>
    <p:sldId id="278" r:id="rId11"/>
    <p:sldId id="287" r:id="rId12"/>
    <p:sldId id="289" r:id="rId13"/>
    <p:sldId id="29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DC183-E0B7-4461-8D2B-76336C5443EA}" v="2348" dt="2019-11-05T11:38:00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9" autoAdjust="0"/>
    <p:restoredTop sz="98608" autoAdjust="0"/>
  </p:normalViewPr>
  <p:slideViewPr>
    <p:cSldViewPr snapToObjects="1" showGuides="1">
      <p:cViewPr varScale="1">
        <p:scale>
          <a:sx n="90" d="100"/>
          <a:sy n="90" d="100"/>
        </p:scale>
        <p:origin x="990" y="84"/>
      </p:cViewPr>
      <p:guideLst>
        <p:guide orient="horz" pos="3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ristian" userId="c69a94f1-b61a-48ce-8277-fcb5584bb21a" providerId="ADAL" clId="{B2ADC183-E0B7-4461-8D2B-76336C5443EA}"/>
    <pc:docChg chg="undo custSel addSld delSld modSld">
      <pc:chgData name="Julia Christian" userId="c69a94f1-b61a-48ce-8277-fcb5584bb21a" providerId="ADAL" clId="{B2ADC183-E0B7-4461-8D2B-76336C5443EA}" dt="2019-11-05T11:38:58.398" v="1304" actId="2696"/>
      <pc:docMkLst>
        <pc:docMk/>
      </pc:docMkLst>
      <pc:sldChg chg="modSp modAnim">
        <pc:chgData name="Julia Christian" userId="c69a94f1-b61a-48ce-8277-fcb5584bb21a" providerId="ADAL" clId="{B2ADC183-E0B7-4461-8D2B-76336C5443EA}" dt="2019-11-05T11:27:22.357" v="741" actId="20577"/>
        <pc:sldMkLst>
          <pc:docMk/>
          <pc:sldMk cId="3003455302" sldId="268"/>
        </pc:sldMkLst>
        <pc:spChg chg="mod">
          <ac:chgData name="Julia Christian" userId="c69a94f1-b61a-48ce-8277-fcb5584bb21a" providerId="ADAL" clId="{B2ADC183-E0B7-4461-8D2B-76336C5443EA}" dt="2019-11-05T11:27:22.357" v="741" actId="20577"/>
          <ac:spMkLst>
            <pc:docMk/>
            <pc:sldMk cId="3003455302" sldId="268"/>
            <ac:spMk id="8" creationId="{9B52F448-7B64-FF49-8C18-50E9E1D4DBA8}"/>
          </ac:spMkLst>
        </pc:spChg>
      </pc:sldChg>
      <pc:sldChg chg="modSp">
        <pc:chgData name="Julia Christian" userId="c69a94f1-b61a-48ce-8277-fcb5584bb21a" providerId="ADAL" clId="{B2ADC183-E0B7-4461-8D2B-76336C5443EA}" dt="2019-11-05T11:06:51.086" v="328" actId="1076"/>
        <pc:sldMkLst>
          <pc:docMk/>
          <pc:sldMk cId="1652274962" sldId="273"/>
        </pc:sldMkLst>
        <pc:spChg chg="mod">
          <ac:chgData name="Julia Christian" userId="c69a94f1-b61a-48ce-8277-fcb5584bb21a" providerId="ADAL" clId="{B2ADC183-E0B7-4461-8D2B-76336C5443EA}" dt="2019-11-05T11:06:46.511" v="327" actId="1076"/>
          <ac:spMkLst>
            <pc:docMk/>
            <pc:sldMk cId="1652274962" sldId="273"/>
            <ac:spMk id="2" creationId="{00000000-0000-0000-0000-000000000000}"/>
          </ac:spMkLst>
        </pc:spChg>
        <pc:picChg chg="mod">
          <ac:chgData name="Julia Christian" userId="c69a94f1-b61a-48ce-8277-fcb5584bb21a" providerId="ADAL" clId="{B2ADC183-E0B7-4461-8D2B-76336C5443EA}" dt="2019-11-05T11:06:41.582" v="326" actId="1076"/>
          <ac:picMkLst>
            <pc:docMk/>
            <pc:sldMk cId="1652274962" sldId="273"/>
            <ac:picMk id="3" creationId="{00000000-0000-0000-0000-000000000000}"/>
          </ac:picMkLst>
        </pc:picChg>
        <pc:picChg chg="mod">
          <ac:chgData name="Julia Christian" userId="c69a94f1-b61a-48ce-8277-fcb5584bb21a" providerId="ADAL" clId="{B2ADC183-E0B7-4461-8D2B-76336C5443EA}" dt="2019-11-05T11:06:51.086" v="328" actId="1076"/>
          <ac:picMkLst>
            <pc:docMk/>
            <pc:sldMk cId="1652274962" sldId="273"/>
            <ac:picMk id="6" creationId="{240E4943-1D96-4A15-9B85-9E715BBA2EFD}"/>
          </ac:picMkLst>
        </pc:picChg>
      </pc:sldChg>
      <pc:sldChg chg="modSp modAnim">
        <pc:chgData name="Julia Christian" userId="c69a94f1-b61a-48ce-8277-fcb5584bb21a" providerId="ADAL" clId="{B2ADC183-E0B7-4461-8D2B-76336C5443EA}" dt="2019-11-05T11:23:49.365" v="556" actId="20577"/>
        <pc:sldMkLst>
          <pc:docMk/>
          <pc:sldMk cId="1864818417" sldId="278"/>
        </pc:sldMkLst>
        <pc:spChg chg="mod">
          <ac:chgData name="Julia Christian" userId="c69a94f1-b61a-48ce-8277-fcb5584bb21a" providerId="ADAL" clId="{B2ADC183-E0B7-4461-8D2B-76336C5443EA}" dt="2019-11-05T11:23:49.365" v="556" actId="20577"/>
          <ac:spMkLst>
            <pc:docMk/>
            <pc:sldMk cId="1864818417" sldId="278"/>
            <ac:spMk id="10" creationId="{00000000-0000-0000-0000-000000000000}"/>
          </ac:spMkLst>
        </pc:spChg>
      </pc:sldChg>
      <pc:sldChg chg="del">
        <pc:chgData name="Julia Christian" userId="c69a94f1-b61a-48ce-8277-fcb5584bb21a" providerId="ADAL" clId="{B2ADC183-E0B7-4461-8D2B-76336C5443EA}" dt="2019-11-05T11:38:58.398" v="1304" actId="2696"/>
        <pc:sldMkLst>
          <pc:docMk/>
          <pc:sldMk cId="4288566968" sldId="281"/>
        </pc:sldMkLst>
      </pc:sldChg>
      <pc:sldChg chg="modSp modAnim">
        <pc:chgData name="Julia Christian" userId="c69a94f1-b61a-48ce-8277-fcb5584bb21a" providerId="ADAL" clId="{B2ADC183-E0B7-4461-8D2B-76336C5443EA}" dt="2019-11-05T11:37:11.973" v="1257" actId="27636"/>
        <pc:sldMkLst>
          <pc:docMk/>
          <pc:sldMk cId="120760478" sldId="287"/>
        </pc:sldMkLst>
        <pc:spChg chg="mod">
          <ac:chgData name="Julia Christian" userId="c69a94f1-b61a-48ce-8277-fcb5584bb21a" providerId="ADAL" clId="{B2ADC183-E0B7-4461-8D2B-76336C5443EA}" dt="2019-11-05T11:36:59.144" v="1255" actId="20577"/>
          <ac:spMkLst>
            <pc:docMk/>
            <pc:sldMk cId="120760478" sldId="287"/>
            <ac:spMk id="7" creationId="{00000000-0000-0000-0000-000000000000}"/>
          </ac:spMkLst>
        </pc:spChg>
        <pc:spChg chg="mod">
          <ac:chgData name="Julia Christian" userId="c69a94f1-b61a-48ce-8277-fcb5584bb21a" providerId="ADAL" clId="{B2ADC183-E0B7-4461-8D2B-76336C5443EA}" dt="2019-11-05T11:37:11.973" v="1257" actId="27636"/>
          <ac:spMkLst>
            <pc:docMk/>
            <pc:sldMk cId="120760478" sldId="287"/>
            <ac:spMk id="10" creationId="{00000000-0000-0000-0000-000000000000}"/>
          </ac:spMkLst>
        </pc:spChg>
        <pc:picChg chg="mod">
          <ac:chgData name="Julia Christian" userId="c69a94f1-b61a-48ce-8277-fcb5584bb21a" providerId="ADAL" clId="{B2ADC183-E0B7-4461-8D2B-76336C5443EA}" dt="2019-11-05T11:33:24.442" v="885" actId="14100"/>
          <ac:picMkLst>
            <pc:docMk/>
            <pc:sldMk cId="120760478" sldId="287"/>
            <ac:picMk id="4" creationId="{03F5A21A-1468-49B3-BA53-B1C0077E9066}"/>
          </ac:picMkLst>
        </pc:picChg>
      </pc:sldChg>
      <pc:sldChg chg="modSp modAnim">
        <pc:chgData name="Julia Christian" userId="c69a94f1-b61a-48ce-8277-fcb5584bb21a" providerId="ADAL" clId="{B2ADC183-E0B7-4461-8D2B-76336C5443EA}" dt="2019-11-05T11:38:00.421" v="1303" actId="20577"/>
        <pc:sldMkLst>
          <pc:docMk/>
          <pc:sldMk cId="2957626611" sldId="289"/>
        </pc:sldMkLst>
        <pc:spChg chg="mod">
          <ac:chgData name="Julia Christian" userId="c69a94f1-b61a-48ce-8277-fcb5584bb21a" providerId="ADAL" clId="{B2ADC183-E0B7-4461-8D2B-76336C5443EA}" dt="2019-11-05T11:38:00.421" v="1303" actId="20577"/>
          <ac:spMkLst>
            <pc:docMk/>
            <pc:sldMk cId="2957626611" sldId="289"/>
            <ac:spMk id="10" creationId="{00000000-0000-0000-0000-000000000000}"/>
          </ac:spMkLst>
        </pc:spChg>
      </pc:sldChg>
      <pc:sldChg chg="modSp modAnim">
        <pc:chgData name="Julia Christian" userId="c69a94f1-b61a-48ce-8277-fcb5584bb21a" providerId="ADAL" clId="{B2ADC183-E0B7-4461-8D2B-76336C5443EA}" dt="2019-11-05T11:17:35.825" v="386" actId="20577"/>
        <pc:sldMkLst>
          <pc:docMk/>
          <pc:sldMk cId="3326654257" sldId="297"/>
        </pc:sldMkLst>
        <pc:spChg chg="mod">
          <ac:chgData name="Julia Christian" userId="c69a94f1-b61a-48ce-8277-fcb5584bb21a" providerId="ADAL" clId="{B2ADC183-E0B7-4461-8D2B-76336C5443EA}" dt="2019-11-05T11:17:35.825" v="386" actId="20577"/>
          <ac:spMkLst>
            <pc:docMk/>
            <pc:sldMk cId="3326654257" sldId="297"/>
            <ac:spMk id="10" creationId="{00000000-0000-0000-0000-000000000000}"/>
          </ac:spMkLst>
        </pc:spChg>
      </pc:sldChg>
      <pc:sldChg chg="modSp add del">
        <pc:chgData name="Julia Christian" userId="c69a94f1-b61a-48ce-8277-fcb5584bb21a" providerId="ADAL" clId="{B2ADC183-E0B7-4461-8D2B-76336C5443EA}" dt="2019-11-05T11:30:13.373" v="744" actId="207"/>
        <pc:sldMkLst>
          <pc:docMk/>
          <pc:sldMk cId="1183596297" sldId="299"/>
        </pc:sldMkLst>
        <pc:spChg chg="mod">
          <ac:chgData name="Julia Christian" userId="c69a94f1-b61a-48ce-8277-fcb5584bb21a" providerId="ADAL" clId="{B2ADC183-E0B7-4461-8D2B-76336C5443EA}" dt="2019-11-05T11:30:13.373" v="744" actId="207"/>
          <ac:spMkLst>
            <pc:docMk/>
            <pc:sldMk cId="1183596297" sldId="299"/>
            <ac:spMk id="5" creationId="{C83E1DDB-9316-48D3-A756-718D0E38A98E}"/>
          </ac:spMkLst>
        </pc:spChg>
      </pc:sldChg>
      <pc:sldChg chg="modSp">
        <pc:chgData name="Julia Christian" userId="c69a94f1-b61a-48ce-8277-fcb5584bb21a" providerId="ADAL" clId="{B2ADC183-E0B7-4461-8D2B-76336C5443EA}" dt="2019-11-05T11:07:27.921" v="340" actId="207"/>
        <pc:sldMkLst>
          <pc:docMk/>
          <pc:sldMk cId="339551467" sldId="429"/>
        </pc:sldMkLst>
        <pc:spChg chg="mod">
          <ac:chgData name="Julia Christian" userId="c69a94f1-b61a-48ce-8277-fcb5584bb21a" providerId="ADAL" clId="{B2ADC183-E0B7-4461-8D2B-76336C5443EA}" dt="2019-11-05T11:07:27.921" v="340" actId="207"/>
          <ac:spMkLst>
            <pc:docMk/>
            <pc:sldMk cId="339551467" sldId="429"/>
            <ac:spMk id="10" creationId="{51914FB1-0021-4FED-8855-8E5E9198FC3F}"/>
          </ac:spMkLst>
        </pc:spChg>
      </pc:sldChg>
      <pc:sldChg chg="addSp modSp modAnim">
        <pc:chgData name="Julia Christian" userId="c69a94f1-b61a-48ce-8277-fcb5584bb21a" providerId="ADAL" clId="{B2ADC183-E0B7-4461-8D2B-76336C5443EA}" dt="2019-11-05T11:08:38.081" v="347"/>
        <pc:sldMkLst>
          <pc:docMk/>
          <pc:sldMk cId="1967897644" sldId="430"/>
        </pc:sldMkLst>
        <pc:spChg chg="mod">
          <ac:chgData name="Julia Christian" userId="c69a94f1-b61a-48ce-8277-fcb5584bb21a" providerId="ADAL" clId="{B2ADC183-E0B7-4461-8D2B-76336C5443EA}" dt="2019-11-05T11:07:32.747" v="341" actId="207"/>
          <ac:spMkLst>
            <pc:docMk/>
            <pc:sldMk cId="1967897644" sldId="430"/>
            <ac:spMk id="5" creationId="{C83E1DDB-9316-48D3-A756-718D0E38A98E}"/>
          </ac:spMkLst>
        </pc:spChg>
        <pc:picChg chg="add mod">
          <ac:chgData name="Julia Christian" userId="c69a94f1-b61a-48ce-8277-fcb5584bb21a" providerId="ADAL" clId="{B2ADC183-E0B7-4461-8D2B-76336C5443EA}" dt="2019-11-05T11:08:16.396" v="343" actId="1076"/>
          <ac:picMkLst>
            <pc:docMk/>
            <pc:sldMk cId="1967897644" sldId="430"/>
            <ac:picMk id="8" creationId="{B1602171-8AE1-45C3-A20E-FBCD6C878D3A}"/>
          </ac:picMkLst>
        </pc:picChg>
      </pc:sldChg>
      <pc:sldChg chg="modSp modAnim">
        <pc:chgData name="Julia Christian" userId="c69a94f1-b61a-48ce-8277-fcb5584bb21a" providerId="ADAL" clId="{B2ADC183-E0B7-4461-8D2B-76336C5443EA}" dt="2019-11-05T11:21:17.598" v="422"/>
        <pc:sldMkLst>
          <pc:docMk/>
          <pc:sldMk cId="2412320254" sldId="431"/>
        </pc:sldMkLst>
        <pc:spChg chg="mod">
          <ac:chgData name="Julia Christian" userId="c69a94f1-b61a-48ce-8277-fcb5584bb21a" providerId="ADAL" clId="{B2ADC183-E0B7-4461-8D2B-76336C5443EA}" dt="2019-11-05T11:07:17.602" v="338" actId="1076"/>
          <ac:spMkLst>
            <pc:docMk/>
            <pc:sldMk cId="2412320254" sldId="431"/>
            <ac:spMk id="5" creationId="{C83E1DDB-9316-48D3-A756-718D0E38A98E}"/>
          </ac:spMkLst>
        </pc:spChg>
      </pc:sldChg>
    </pc:docChg>
  </pc:docChgLst>
  <pc:docChgLst>
    <pc:chgData name="Julia Christian" userId="c69a94f1-b61a-48ce-8277-fcb5584bb21a" providerId="ADAL" clId="{3C0CCE0B-5823-4047-8363-05806B29CFD6}"/>
    <pc:docChg chg="undo custSel addSld delSld modSld sldOrd">
      <pc:chgData name="Julia Christian" userId="c69a94f1-b61a-48ce-8277-fcb5584bb21a" providerId="ADAL" clId="{3C0CCE0B-5823-4047-8363-05806B29CFD6}" dt="2019-11-05T10:36:33.200" v="2418" actId="1076"/>
      <pc:docMkLst>
        <pc:docMk/>
      </pc:docMkLst>
      <pc:sldChg chg="del">
        <pc:chgData name="Julia Christian" userId="c69a94f1-b61a-48ce-8277-fcb5584bb21a" providerId="ADAL" clId="{3C0CCE0B-5823-4047-8363-05806B29CFD6}" dt="2019-11-05T09:07:48.186" v="7" actId="2696"/>
        <pc:sldMkLst>
          <pc:docMk/>
          <pc:sldMk cId="1526092602" sldId="257"/>
        </pc:sldMkLst>
      </pc:sldChg>
      <pc:sldChg chg="del">
        <pc:chgData name="Julia Christian" userId="c69a94f1-b61a-48ce-8277-fcb5584bb21a" providerId="ADAL" clId="{3C0CCE0B-5823-4047-8363-05806B29CFD6}" dt="2019-11-05T09:07:39.316" v="2" actId="2696"/>
        <pc:sldMkLst>
          <pc:docMk/>
          <pc:sldMk cId="3358048241" sldId="258"/>
        </pc:sldMkLst>
      </pc:sldChg>
      <pc:sldChg chg="del">
        <pc:chgData name="Julia Christian" userId="c69a94f1-b61a-48ce-8277-fcb5584bb21a" providerId="ADAL" clId="{3C0CCE0B-5823-4047-8363-05806B29CFD6}" dt="2019-11-05T09:07:45.107" v="6" actId="2696"/>
        <pc:sldMkLst>
          <pc:docMk/>
          <pc:sldMk cId="706246599" sldId="259"/>
        </pc:sldMkLst>
      </pc:sldChg>
      <pc:sldChg chg="addSp delSp modSp modAnim">
        <pc:chgData name="Julia Christian" userId="c69a94f1-b61a-48ce-8277-fcb5584bb21a" providerId="ADAL" clId="{3C0CCE0B-5823-4047-8363-05806B29CFD6}" dt="2019-11-05T10:36:10.438" v="2413"/>
        <pc:sldMkLst>
          <pc:docMk/>
          <pc:sldMk cId="3003455302" sldId="268"/>
        </pc:sldMkLst>
        <pc:spChg chg="add del mod">
          <ac:chgData name="Julia Christian" userId="c69a94f1-b61a-48ce-8277-fcb5584bb21a" providerId="ADAL" clId="{3C0CCE0B-5823-4047-8363-05806B29CFD6}" dt="2019-11-05T09:09:21.281" v="47" actId="478"/>
          <ac:spMkLst>
            <pc:docMk/>
            <pc:sldMk cId="3003455302" sldId="268"/>
            <ac:spMk id="3" creationId="{3781EA95-40F8-46D6-A890-EEE53C6A59A8}"/>
          </ac:spMkLst>
        </pc:spChg>
        <pc:spChg chg="del mod">
          <ac:chgData name="Julia Christian" userId="c69a94f1-b61a-48ce-8277-fcb5584bb21a" providerId="ADAL" clId="{3C0CCE0B-5823-4047-8363-05806B29CFD6}" dt="2019-11-05T09:09:18.773" v="46" actId="478"/>
          <ac:spMkLst>
            <pc:docMk/>
            <pc:sldMk cId="3003455302" sldId="268"/>
            <ac:spMk id="7" creationId="{00000000-0000-0000-0000-000000000000}"/>
          </ac:spMkLst>
        </pc:spChg>
        <pc:spChg chg="mod">
          <ac:chgData name="Julia Christian" userId="c69a94f1-b61a-48ce-8277-fcb5584bb21a" providerId="ADAL" clId="{3C0CCE0B-5823-4047-8363-05806B29CFD6}" dt="2019-11-05T10:35:19.780" v="2408" actId="20577"/>
          <ac:spMkLst>
            <pc:docMk/>
            <pc:sldMk cId="3003455302" sldId="268"/>
            <ac:spMk id="8" creationId="{9B52F448-7B64-FF49-8C18-50E9E1D4DBA8}"/>
          </ac:spMkLst>
        </pc:spChg>
        <pc:picChg chg="mod">
          <ac:chgData name="Julia Christian" userId="c69a94f1-b61a-48ce-8277-fcb5584bb21a" providerId="ADAL" clId="{3C0CCE0B-5823-4047-8363-05806B29CFD6}" dt="2019-11-05T09:09:36.922" v="51" actId="1076"/>
          <ac:picMkLst>
            <pc:docMk/>
            <pc:sldMk cId="3003455302" sldId="268"/>
            <ac:picMk id="5" creationId="{1917975C-92BA-244D-8B18-C516D1FC8CC4}"/>
          </ac:picMkLst>
        </pc:picChg>
        <pc:picChg chg="add">
          <ac:chgData name="Julia Christian" userId="c69a94f1-b61a-48ce-8277-fcb5584bb21a" providerId="ADAL" clId="{3C0CCE0B-5823-4047-8363-05806B29CFD6}" dt="2019-11-05T10:36:10.438" v="2413"/>
          <ac:picMkLst>
            <pc:docMk/>
            <pc:sldMk cId="3003455302" sldId="268"/>
            <ac:picMk id="9" creationId="{9BA67ED5-7528-4649-86D6-D60B2BDC9758}"/>
          </ac:picMkLst>
        </pc:picChg>
      </pc:sldChg>
      <pc:sldChg chg="modSp">
        <pc:chgData name="Julia Christian" userId="c69a94f1-b61a-48ce-8277-fcb5584bb21a" providerId="ADAL" clId="{3C0CCE0B-5823-4047-8363-05806B29CFD6}" dt="2019-11-05T10:29:41.328" v="2247" actId="20577"/>
        <pc:sldMkLst>
          <pc:docMk/>
          <pc:sldMk cId="1652274962" sldId="273"/>
        </pc:sldMkLst>
        <pc:spChg chg="mod">
          <ac:chgData name="Julia Christian" userId="c69a94f1-b61a-48ce-8277-fcb5584bb21a" providerId="ADAL" clId="{3C0CCE0B-5823-4047-8363-05806B29CFD6}" dt="2019-11-05T10:29:41.328" v="2247" actId="20577"/>
          <ac:spMkLst>
            <pc:docMk/>
            <pc:sldMk cId="1652274962" sldId="273"/>
            <ac:spMk id="2" creationId="{00000000-0000-0000-0000-000000000000}"/>
          </ac:spMkLst>
        </pc:spChg>
      </pc:sldChg>
      <pc:sldChg chg="addSp modSp">
        <pc:chgData name="Julia Christian" userId="c69a94f1-b61a-48ce-8277-fcb5584bb21a" providerId="ADAL" clId="{3C0CCE0B-5823-4047-8363-05806B29CFD6}" dt="2019-11-05T10:36:14.707" v="2414"/>
        <pc:sldMkLst>
          <pc:docMk/>
          <pc:sldMk cId="1864818417" sldId="278"/>
        </pc:sldMkLst>
        <pc:spChg chg="mod">
          <ac:chgData name="Julia Christian" userId="c69a94f1-b61a-48ce-8277-fcb5584bb21a" providerId="ADAL" clId="{3C0CCE0B-5823-4047-8363-05806B29CFD6}" dt="2019-11-05T09:57:05.904" v="1719" actId="20577"/>
          <ac:spMkLst>
            <pc:docMk/>
            <pc:sldMk cId="1864818417" sldId="278"/>
            <ac:spMk id="10" creationId="{00000000-0000-0000-0000-000000000000}"/>
          </ac:spMkLst>
        </pc:spChg>
        <pc:picChg chg="add">
          <ac:chgData name="Julia Christian" userId="c69a94f1-b61a-48ce-8277-fcb5584bb21a" providerId="ADAL" clId="{3C0CCE0B-5823-4047-8363-05806B29CFD6}" dt="2019-11-05T10:36:14.707" v="2414"/>
          <ac:picMkLst>
            <pc:docMk/>
            <pc:sldMk cId="1864818417" sldId="278"/>
            <ac:picMk id="4" creationId="{76E020C7-E35A-4793-BFD1-F67EF09EDBEC}"/>
          </ac:picMkLst>
        </pc:picChg>
      </pc:sldChg>
      <pc:sldChg chg="modSp del modAnim">
        <pc:chgData name="Julia Christian" userId="c69a94f1-b61a-48ce-8277-fcb5584bb21a" providerId="ADAL" clId="{3C0CCE0B-5823-4047-8363-05806B29CFD6}" dt="2019-11-05T10:07:43.140" v="2156" actId="2696"/>
        <pc:sldMkLst>
          <pc:docMk/>
          <pc:sldMk cId="425342879" sldId="279"/>
        </pc:sldMkLst>
        <pc:spChg chg="mod">
          <ac:chgData name="Julia Christian" userId="c69a94f1-b61a-48ce-8277-fcb5584bb21a" providerId="ADAL" clId="{3C0CCE0B-5823-4047-8363-05806B29CFD6}" dt="2019-11-05T10:07:38.366" v="2155" actId="20577"/>
          <ac:spMkLst>
            <pc:docMk/>
            <pc:sldMk cId="425342879" sldId="279"/>
            <ac:spMk id="10" creationId="{00000000-0000-0000-0000-000000000000}"/>
          </ac:spMkLst>
        </pc:spChg>
      </pc:sldChg>
      <pc:sldChg chg="modSp del modAnim">
        <pc:chgData name="Julia Christian" userId="c69a94f1-b61a-48ce-8277-fcb5584bb21a" providerId="ADAL" clId="{3C0CCE0B-5823-4047-8363-05806B29CFD6}" dt="2019-11-05T10:31:18.477" v="2268" actId="2696"/>
        <pc:sldMkLst>
          <pc:docMk/>
          <pc:sldMk cId="4091948817" sldId="285"/>
        </pc:sldMkLst>
        <pc:spChg chg="mod">
          <ac:chgData name="Julia Christian" userId="c69a94f1-b61a-48ce-8277-fcb5584bb21a" providerId="ADAL" clId="{3C0CCE0B-5823-4047-8363-05806B29CFD6}" dt="2019-11-05T09:46:05.038" v="1302" actId="20577"/>
          <ac:spMkLst>
            <pc:docMk/>
            <pc:sldMk cId="4091948817" sldId="285"/>
            <ac:spMk id="7" creationId="{00000000-0000-0000-0000-000000000000}"/>
          </ac:spMkLst>
        </pc:spChg>
        <pc:spChg chg="mod">
          <ac:chgData name="Julia Christian" userId="c69a94f1-b61a-48ce-8277-fcb5584bb21a" providerId="ADAL" clId="{3C0CCE0B-5823-4047-8363-05806B29CFD6}" dt="2019-11-05T09:47:52.218" v="1585" actId="20577"/>
          <ac:spMkLst>
            <pc:docMk/>
            <pc:sldMk cId="4091948817" sldId="285"/>
            <ac:spMk id="10" creationId="{00000000-0000-0000-0000-000000000000}"/>
          </ac:spMkLst>
        </pc:spChg>
      </pc:sldChg>
      <pc:sldChg chg="modSp modAnim">
        <pc:chgData name="Julia Christian" userId="c69a94f1-b61a-48ce-8277-fcb5584bb21a" providerId="ADAL" clId="{3C0CCE0B-5823-4047-8363-05806B29CFD6}" dt="2019-11-05T09:59:59.378" v="1739" actId="20577"/>
        <pc:sldMkLst>
          <pc:docMk/>
          <pc:sldMk cId="120760478" sldId="287"/>
        </pc:sldMkLst>
        <pc:spChg chg="mod">
          <ac:chgData name="Julia Christian" userId="c69a94f1-b61a-48ce-8277-fcb5584bb21a" providerId="ADAL" clId="{3C0CCE0B-5823-4047-8363-05806B29CFD6}" dt="2019-11-05T09:57:47.044" v="1720" actId="20577"/>
          <ac:spMkLst>
            <pc:docMk/>
            <pc:sldMk cId="120760478" sldId="287"/>
            <ac:spMk id="7" creationId="{00000000-0000-0000-0000-000000000000}"/>
          </ac:spMkLst>
        </pc:spChg>
        <pc:spChg chg="mod">
          <ac:chgData name="Julia Christian" userId="c69a94f1-b61a-48ce-8277-fcb5584bb21a" providerId="ADAL" clId="{3C0CCE0B-5823-4047-8363-05806B29CFD6}" dt="2019-11-05T09:59:59.378" v="1739" actId="20577"/>
          <ac:spMkLst>
            <pc:docMk/>
            <pc:sldMk cId="120760478" sldId="287"/>
            <ac:spMk id="10" creationId="{00000000-0000-0000-0000-000000000000}"/>
          </ac:spMkLst>
        </pc:spChg>
      </pc:sldChg>
      <pc:sldChg chg="addSp modSp modAnim">
        <pc:chgData name="Julia Christian" userId="c69a94f1-b61a-48ce-8277-fcb5584bb21a" providerId="ADAL" clId="{3C0CCE0B-5823-4047-8363-05806B29CFD6}" dt="2019-11-05T10:36:18.863" v="2415"/>
        <pc:sldMkLst>
          <pc:docMk/>
          <pc:sldMk cId="2957626611" sldId="289"/>
        </pc:sldMkLst>
        <pc:spChg chg="mod">
          <ac:chgData name="Julia Christian" userId="c69a94f1-b61a-48ce-8277-fcb5584bb21a" providerId="ADAL" clId="{3C0CCE0B-5823-4047-8363-05806B29CFD6}" dt="2019-11-05T10:03:19.659" v="1745" actId="1076"/>
          <ac:spMkLst>
            <pc:docMk/>
            <pc:sldMk cId="2957626611" sldId="289"/>
            <ac:spMk id="7" creationId="{00000000-0000-0000-0000-000000000000}"/>
          </ac:spMkLst>
        </pc:spChg>
        <pc:spChg chg="mod">
          <ac:chgData name="Julia Christian" userId="c69a94f1-b61a-48ce-8277-fcb5584bb21a" providerId="ADAL" clId="{3C0CCE0B-5823-4047-8363-05806B29CFD6}" dt="2019-11-05T10:08:05.262" v="2157" actId="20577"/>
          <ac:spMkLst>
            <pc:docMk/>
            <pc:sldMk cId="2957626611" sldId="289"/>
            <ac:spMk id="10" creationId="{00000000-0000-0000-0000-000000000000}"/>
          </ac:spMkLst>
        </pc:spChg>
        <pc:picChg chg="add">
          <ac:chgData name="Julia Christian" userId="c69a94f1-b61a-48ce-8277-fcb5584bb21a" providerId="ADAL" clId="{3C0CCE0B-5823-4047-8363-05806B29CFD6}" dt="2019-11-05T10:36:18.863" v="2415"/>
          <ac:picMkLst>
            <pc:docMk/>
            <pc:sldMk cId="2957626611" sldId="289"/>
            <ac:picMk id="4" creationId="{C874E25E-59FF-4A1D-8826-09903791D904}"/>
          </ac:picMkLst>
        </pc:picChg>
      </pc:sldChg>
      <pc:sldChg chg="addSp modSp modAnim">
        <pc:chgData name="Julia Christian" userId="c69a94f1-b61a-48ce-8277-fcb5584bb21a" providerId="ADAL" clId="{3C0CCE0B-5823-4047-8363-05806B29CFD6}" dt="2019-11-05T10:36:33.200" v="2418" actId="1076"/>
        <pc:sldMkLst>
          <pc:docMk/>
          <pc:sldMk cId="3326654257" sldId="297"/>
        </pc:sldMkLst>
        <pc:spChg chg="mod">
          <ac:chgData name="Julia Christian" userId="c69a94f1-b61a-48ce-8277-fcb5584bb21a" providerId="ADAL" clId="{3C0CCE0B-5823-4047-8363-05806B29CFD6}" dt="2019-11-05T10:36:30.796" v="2417" actId="1076"/>
          <ac:spMkLst>
            <pc:docMk/>
            <pc:sldMk cId="3326654257" sldId="297"/>
            <ac:spMk id="7" creationId="{00000000-0000-0000-0000-000000000000}"/>
          </ac:spMkLst>
        </pc:spChg>
        <pc:spChg chg="mod">
          <ac:chgData name="Julia Christian" userId="c69a94f1-b61a-48ce-8277-fcb5584bb21a" providerId="ADAL" clId="{3C0CCE0B-5823-4047-8363-05806B29CFD6}" dt="2019-11-05T10:36:33.200" v="2418" actId="1076"/>
          <ac:spMkLst>
            <pc:docMk/>
            <pc:sldMk cId="3326654257" sldId="297"/>
            <ac:spMk id="10" creationId="{00000000-0000-0000-0000-000000000000}"/>
          </ac:spMkLst>
        </pc:spChg>
        <pc:picChg chg="add">
          <ac:chgData name="Julia Christian" userId="c69a94f1-b61a-48ce-8277-fcb5584bb21a" providerId="ADAL" clId="{3C0CCE0B-5823-4047-8363-05806B29CFD6}" dt="2019-11-05T10:36:26.059" v="2416"/>
          <ac:picMkLst>
            <pc:docMk/>
            <pc:sldMk cId="3326654257" sldId="297"/>
            <ac:picMk id="4" creationId="{9E4611F2-96D4-4723-8FB8-A89D45D4262F}"/>
          </ac:picMkLst>
        </pc:picChg>
      </pc:sldChg>
      <pc:sldChg chg="del">
        <pc:chgData name="Julia Christian" userId="c69a94f1-b61a-48ce-8277-fcb5584bb21a" providerId="ADAL" clId="{3C0CCE0B-5823-4047-8363-05806B29CFD6}" dt="2019-11-05T10:00:36.964" v="1740" actId="2696"/>
        <pc:sldMkLst>
          <pc:docMk/>
          <pc:sldMk cId="52921796" sldId="298"/>
        </pc:sldMkLst>
      </pc:sldChg>
      <pc:sldChg chg="addSp delSp modSp add ord">
        <pc:chgData name="Julia Christian" userId="c69a94f1-b61a-48ce-8277-fcb5584bb21a" providerId="ADAL" clId="{3C0CCE0B-5823-4047-8363-05806B29CFD6}" dt="2019-11-05T10:35:55.236" v="2410"/>
        <pc:sldMkLst>
          <pc:docMk/>
          <pc:sldMk cId="1183596297" sldId="299"/>
        </pc:sldMkLst>
        <pc:spChg chg="del">
          <ac:chgData name="Julia Christian" userId="c69a94f1-b61a-48ce-8277-fcb5584bb21a" providerId="ADAL" clId="{3C0CCE0B-5823-4047-8363-05806B29CFD6}" dt="2019-11-05T09:18:40.760" v="133" actId="478"/>
          <ac:spMkLst>
            <pc:docMk/>
            <pc:sldMk cId="1183596297" sldId="299"/>
            <ac:spMk id="2" creationId="{635D83D5-04A5-4AAA-8B45-407C433E6ADF}"/>
          </ac:spMkLst>
        </pc:spChg>
        <pc:spChg chg="del">
          <ac:chgData name="Julia Christian" userId="c69a94f1-b61a-48ce-8277-fcb5584bb21a" providerId="ADAL" clId="{3C0CCE0B-5823-4047-8363-05806B29CFD6}" dt="2019-11-05T09:18:42.716" v="134" actId="478"/>
          <ac:spMkLst>
            <pc:docMk/>
            <pc:sldMk cId="1183596297" sldId="299"/>
            <ac:spMk id="3" creationId="{9699F313-AEAD-425A-B3C7-87C935485830}"/>
          </ac:spMkLst>
        </pc:spChg>
        <pc:spChg chg="add mod">
          <ac:chgData name="Julia Christian" userId="c69a94f1-b61a-48ce-8277-fcb5584bb21a" providerId="ADAL" clId="{3C0CCE0B-5823-4047-8363-05806B29CFD6}" dt="2019-11-05T10:34:26.072" v="2348" actId="1076"/>
          <ac:spMkLst>
            <pc:docMk/>
            <pc:sldMk cId="1183596297" sldId="299"/>
            <ac:spMk id="5" creationId="{C83E1DDB-9316-48D3-A756-718D0E38A98E}"/>
          </ac:spMkLst>
        </pc:spChg>
        <pc:spChg chg="add del mod">
          <ac:chgData name="Julia Christian" userId="c69a94f1-b61a-48ce-8277-fcb5584bb21a" providerId="ADAL" clId="{3C0CCE0B-5823-4047-8363-05806B29CFD6}" dt="2019-11-05T10:34:16.677" v="2319" actId="478"/>
          <ac:spMkLst>
            <pc:docMk/>
            <pc:sldMk cId="1183596297" sldId="299"/>
            <ac:spMk id="6" creationId="{ED1F83F2-3984-44DF-A566-8CF9243FA484}"/>
          </ac:spMkLst>
        </pc:spChg>
        <pc:picChg chg="add del mod">
          <ac:chgData name="Julia Christian" userId="c69a94f1-b61a-48ce-8277-fcb5584bb21a" providerId="ADAL" clId="{3C0CCE0B-5823-4047-8363-05806B29CFD6}" dt="2019-11-05T10:34:14.505" v="2318" actId="478"/>
          <ac:picMkLst>
            <pc:docMk/>
            <pc:sldMk cId="1183596297" sldId="299"/>
            <ac:picMk id="4" creationId="{240CA48A-5429-4D61-A350-A7D9AFEF5748}"/>
          </ac:picMkLst>
        </pc:picChg>
        <pc:picChg chg="add">
          <ac:chgData name="Julia Christian" userId="c69a94f1-b61a-48ce-8277-fcb5584bb21a" providerId="ADAL" clId="{3C0CCE0B-5823-4047-8363-05806B29CFD6}" dt="2019-11-05T10:35:55.236" v="2410"/>
          <ac:picMkLst>
            <pc:docMk/>
            <pc:sldMk cId="1183596297" sldId="299"/>
            <ac:picMk id="7" creationId="{C68E5D2D-0EAF-4DBB-9FF7-F461A2FEDCB2}"/>
          </ac:picMkLst>
        </pc:picChg>
      </pc:sldChg>
      <pc:sldChg chg="addSp delSp modSp add del modAnim">
        <pc:chgData name="Julia Christian" userId="c69a94f1-b61a-48ce-8277-fcb5584bb21a" providerId="ADAL" clId="{3C0CCE0B-5823-4047-8363-05806B29CFD6}" dt="2019-11-05T09:52:54.516" v="1608" actId="2696"/>
        <pc:sldMkLst>
          <pc:docMk/>
          <pc:sldMk cId="41806786" sldId="300"/>
        </pc:sldMkLst>
        <pc:spChg chg="mod">
          <ac:chgData name="Julia Christian" userId="c69a94f1-b61a-48ce-8277-fcb5584bb21a" providerId="ADAL" clId="{3C0CCE0B-5823-4047-8363-05806B29CFD6}" dt="2019-11-05T09:20:27.532" v="288" actId="20577"/>
          <ac:spMkLst>
            <pc:docMk/>
            <pc:sldMk cId="41806786" sldId="300"/>
            <ac:spMk id="5" creationId="{C83E1DDB-9316-48D3-A756-718D0E38A98E}"/>
          </ac:spMkLst>
        </pc:spChg>
        <pc:picChg chg="del">
          <ac:chgData name="Julia Christian" userId="c69a94f1-b61a-48ce-8277-fcb5584bb21a" providerId="ADAL" clId="{3C0CCE0B-5823-4047-8363-05806B29CFD6}" dt="2019-11-05T09:20:10.133" v="214" actId="478"/>
          <ac:picMkLst>
            <pc:docMk/>
            <pc:sldMk cId="41806786" sldId="300"/>
            <ac:picMk id="4" creationId="{240CA48A-5429-4D61-A350-A7D9AFEF5748}"/>
          </ac:picMkLst>
        </pc:picChg>
        <pc:picChg chg="add">
          <ac:chgData name="Julia Christian" userId="c69a94f1-b61a-48ce-8277-fcb5584bb21a" providerId="ADAL" clId="{3C0CCE0B-5823-4047-8363-05806B29CFD6}" dt="2019-11-05T09:20:11.304" v="215"/>
          <ac:picMkLst>
            <pc:docMk/>
            <pc:sldMk cId="41806786" sldId="300"/>
            <ac:picMk id="6" creationId="{948BF41D-E0A9-40EB-A69E-CBD3F8715149}"/>
          </ac:picMkLst>
        </pc:picChg>
      </pc:sldChg>
      <pc:sldChg chg="add del">
        <pc:chgData name="Julia Christian" userId="c69a94f1-b61a-48ce-8277-fcb5584bb21a" providerId="ADAL" clId="{3C0CCE0B-5823-4047-8363-05806B29CFD6}" dt="2019-11-05T09:20:05.650" v="212"/>
        <pc:sldMkLst>
          <pc:docMk/>
          <pc:sldMk cId="3275025834" sldId="300"/>
        </pc:sldMkLst>
      </pc:sldChg>
      <pc:sldChg chg="add del ord">
        <pc:chgData name="Julia Christian" userId="c69a94f1-b61a-48ce-8277-fcb5584bb21a" providerId="ADAL" clId="{3C0CCE0B-5823-4047-8363-05806B29CFD6}" dt="2019-11-05T09:22:36.241" v="345" actId="2696"/>
        <pc:sldMkLst>
          <pc:docMk/>
          <pc:sldMk cId="337178651" sldId="301"/>
        </pc:sldMkLst>
      </pc:sldChg>
      <pc:sldChg chg="add del">
        <pc:chgData name="Julia Christian" userId="c69a94f1-b61a-48ce-8277-fcb5584bb21a" providerId="ADAL" clId="{3C0CCE0B-5823-4047-8363-05806B29CFD6}" dt="2019-11-05T09:21:10.359" v="290"/>
        <pc:sldMkLst>
          <pc:docMk/>
          <pc:sldMk cId="1065508631" sldId="301"/>
        </pc:sldMkLst>
      </pc:sldChg>
      <pc:sldChg chg="del">
        <pc:chgData name="Julia Christian" userId="c69a94f1-b61a-48ce-8277-fcb5584bb21a" providerId="ADAL" clId="{3C0CCE0B-5823-4047-8363-05806B29CFD6}" dt="2019-11-05T09:07:37.980" v="1" actId="2696"/>
        <pc:sldMkLst>
          <pc:docMk/>
          <pc:sldMk cId="472989882" sldId="305"/>
        </pc:sldMkLst>
      </pc:sldChg>
      <pc:sldChg chg="del">
        <pc:chgData name="Julia Christian" userId="c69a94f1-b61a-48ce-8277-fcb5584bb21a" providerId="ADAL" clId="{3C0CCE0B-5823-4047-8363-05806B29CFD6}" dt="2019-11-05T09:07:36.064" v="0" actId="2696"/>
        <pc:sldMkLst>
          <pc:docMk/>
          <pc:sldMk cId="219324343" sldId="306"/>
        </pc:sldMkLst>
      </pc:sldChg>
      <pc:sldChg chg="del">
        <pc:chgData name="Julia Christian" userId="c69a94f1-b61a-48ce-8277-fcb5584bb21a" providerId="ADAL" clId="{3C0CCE0B-5823-4047-8363-05806B29CFD6}" dt="2019-11-05T09:07:40.701" v="3" actId="2696"/>
        <pc:sldMkLst>
          <pc:docMk/>
          <pc:sldMk cId="239786994" sldId="307"/>
        </pc:sldMkLst>
      </pc:sldChg>
      <pc:sldChg chg="del">
        <pc:chgData name="Julia Christian" userId="c69a94f1-b61a-48ce-8277-fcb5584bb21a" providerId="ADAL" clId="{3C0CCE0B-5823-4047-8363-05806B29CFD6}" dt="2019-11-05T09:07:42.404" v="4" actId="2696"/>
        <pc:sldMkLst>
          <pc:docMk/>
          <pc:sldMk cId="1383093656" sldId="308"/>
        </pc:sldMkLst>
      </pc:sldChg>
      <pc:sldChg chg="del">
        <pc:chgData name="Julia Christian" userId="c69a94f1-b61a-48ce-8277-fcb5584bb21a" providerId="ADAL" clId="{3C0CCE0B-5823-4047-8363-05806B29CFD6}" dt="2019-11-05T09:07:43.725" v="5" actId="2696"/>
        <pc:sldMkLst>
          <pc:docMk/>
          <pc:sldMk cId="3839141764" sldId="309"/>
        </pc:sldMkLst>
      </pc:sldChg>
      <pc:sldChg chg="add del">
        <pc:chgData name="Julia Christian" userId="c69a94f1-b61a-48ce-8277-fcb5584bb21a" providerId="ADAL" clId="{3C0CCE0B-5823-4047-8363-05806B29CFD6}" dt="2019-11-05T09:42:24.040" v="1131" actId="2696"/>
        <pc:sldMkLst>
          <pc:docMk/>
          <pc:sldMk cId="1369317647" sldId="397"/>
        </pc:sldMkLst>
      </pc:sldChg>
      <pc:sldChg chg="addSp delSp modSp del">
        <pc:chgData name="Julia Christian" userId="c69a94f1-b61a-48ce-8277-fcb5584bb21a" providerId="ADAL" clId="{3C0CCE0B-5823-4047-8363-05806B29CFD6}" dt="2019-11-05T09:41:17.593" v="1015" actId="2696"/>
        <pc:sldMkLst>
          <pc:docMk/>
          <pc:sldMk cId="1449911476" sldId="427"/>
        </pc:sldMkLst>
        <pc:spChg chg="add mod">
          <ac:chgData name="Julia Christian" userId="c69a94f1-b61a-48ce-8277-fcb5584bb21a" providerId="ADAL" clId="{3C0CCE0B-5823-4047-8363-05806B29CFD6}" dt="2019-11-05T09:39:46.346" v="1006" actId="20577"/>
          <ac:spMkLst>
            <pc:docMk/>
            <pc:sldMk cId="1449911476" sldId="427"/>
            <ac:spMk id="2" creationId="{09E2B52C-656B-4C74-B2D8-72D981137CEB}"/>
          </ac:spMkLst>
        </pc:spChg>
        <pc:spChg chg="add mod">
          <ac:chgData name="Julia Christian" userId="c69a94f1-b61a-48ce-8277-fcb5584bb21a" providerId="ADAL" clId="{3C0CCE0B-5823-4047-8363-05806B29CFD6}" dt="2019-11-05T09:39:42" v="1001" actId="1076"/>
          <ac:spMkLst>
            <pc:docMk/>
            <pc:sldMk cId="1449911476" sldId="427"/>
            <ac:spMk id="6" creationId="{E5F2B1B9-1294-4527-B4EB-7D6F41DB6F48}"/>
          </ac:spMkLst>
        </pc:spChg>
        <pc:picChg chg="mod">
          <ac:chgData name="Julia Christian" userId="c69a94f1-b61a-48ce-8277-fcb5584bb21a" providerId="ADAL" clId="{3C0CCE0B-5823-4047-8363-05806B29CFD6}" dt="2019-11-05T09:39:38.802" v="1000" actId="14100"/>
          <ac:picMkLst>
            <pc:docMk/>
            <pc:sldMk cId="1449911476" sldId="427"/>
            <ac:picMk id="4" creationId="{0F978098-6300-4C65-B38E-456200C5DFF2}"/>
          </ac:picMkLst>
        </pc:picChg>
        <pc:picChg chg="del mod">
          <ac:chgData name="Julia Christian" userId="c69a94f1-b61a-48ce-8277-fcb5584bb21a" providerId="ADAL" clId="{3C0CCE0B-5823-4047-8363-05806B29CFD6}" dt="2019-11-05T09:26:14.543" v="476" actId="478"/>
          <ac:picMkLst>
            <pc:docMk/>
            <pc:sldMk cId="1449911476" sldId="427"/>
            <ac:picMk id="5" creationId="{8A22F249-3A89-465A-B77A-AFBAF567ACFB}"/>
          </ac:picMkLst>
        </pc:picChg>
      </pc:sldChg>
      <pc:sldChg chg="delSp add del">
        <pc:chgData name="Julia Christian" userId="c69a94f1-b61a-48ce-8277-fcb5584bb21a" providerId="ADAL" clId="{3C0CCE0B-5823-4047-8363-05806B29CFD6}" dt="2019-11-05T09:22:17.844" v="298" actId="2696"/>
        <pc:sldMkLst>
          <pc:docMk/>
          <pc:sldMk cId="2996524845" sldId="428"/>
        </pc:sldMkLst>
        <pc:picChg chg="del">
          <ac:chgData name="Julia Christian" userId="c69a94f1-b61a-48ce-8277-fcb5584bb21a" providerId="ADAL" clId="{3C0CCE0B-5823-4047-8363-05806B29CFD6}" dt="2019-11-05T09:22:07.966" v="294" actId="478"/>
          <ac:picMkLst>
            <pc:docMk/>
            <pc:sldMk cId="2996524845" sldId="428"/>
            <ac:picMk id="4" creationId="{0F978098-6300-4C65-B38E-456200C5DFF2}"/>
          </ac:picMkLst>
        </pc:picChg>
        <pc:picChg chg="del">
          <ac:chgData name="Julia Christian" userId="c69a94f1-b61a-48ce-8277-fcb5584bb21a" providerId="ADAL" clId="{3C0CCE0B-5823-4047-8363-05806B29CFD6}" dt="2019-11-05T09:22:09.975" v="295" actId="478"/>
          <ac:picMkLst>
            <pc:docMk/>
            <pc:sldMk cId="2996524845" sldId="428"/>
            <ac:picMk id="5" creationId="{8A22F249-3A89-465A-B77A-AFBAF567ACFB}"/>
          </ac:picMkLst>
        </pc:picChg>
      </pc:sldChg>
      <pc:sldChg chg="addSp delSp modSp add ord modAnim">
        <pc:chgData name="Julia Christian" userId="c69a94f1-b61a-48ce-8277-fcb5584bb21a" providerId="ADAL" clId="{3C0CCE0B-5823-4047-8363-05806B29CFD6}" dt="2019-11-05T10:34:46.122" v="2404" actId="20577"/>
        <pc:sldMkLst>
          <pc:docMk/>
          <pc:sldMk cId="339551467" sldId="429"/>
        </pc:sldMkLst>
        <pc:spChg chg="del mod">
          <ac:chgData name="Julia Christian" userId="c69a94f1-b61a-48ce-8277-fcb5584bb21a" providerId="ADAL" clId="{3C0CCE0B-5823-4047-8363-05806B29CFD6}" dt="2019-11-05T09:40:42.777" v="1008" actId="478"/>
          <ac:spMkLst>
            <pc:docMk/>
            <pc:sldMk cId="339551467" sldId="429"/>
            <ac:spMk id="5" creationId="{C83E1DDB-9316-48D3-A756-718D0E38A98E}"/>
          </ac:spMkLst>
        </pc:spChg>
        <pc:spChg chg="add del mod">
          <ac:chgData name="Julia Christian" userId="c69a94f1-b61a-48ce-8277-fcb5584bb21a" providerId="ADAL" clId="{3C0CCE0B-5823-4047-8363-05806B29CFD6}" dt="2019-11-05T09:29:55.489" v="885" actId="478"/>
          <ac:spMkLst>
            <pc:docMk/>
            <pc:sldMk cId="339551467" sldId="429"/>
            <ac:spMk id="7" creationId="{CC4C3378-1770-4CDE-A4C0-A647919CF04A}"/>
          </ac:spMkLst>
        </pc:spChg>
        <pc:spChg chg="add del">
          <ac:chgData name="Julia Christian" userId="c69a94f1-b61a-48ce-8277-fcb5584bb21a" providerId="ADAL" clId="{3C0CCE0B-5823-4047-8363-05806B29CFD6}" dt="2019-11-05T09:30:02.277" v="887"/>
          <ac:spMkLst>
            <pc:docMk/>
            <pc:sldMk cId="339551467" sldId="429"/>
            <ac:spMk id="8" creationId="{AFB0CC0B-0468-4842-AD12-C4826D154A19}"/>
          </ac:spMkLst>
        </pc:spChg>
        <pc:spChg chg="add del mod">
          <ac:chgData name="Julia Christian" userId="c69a94f1-b61a-48ce-8277-fcb5584bb21a" providerId="ADAL" clId="{3C0CCE0B-5823-4047-8363-05806B29CFD6}" dt="2019-11-05T09:41:02.878" v="1013" actId="478"/>
          <ac:spMkLst>
            <pc:docMk/>
            <pc:sldMk cId="339551467" sldId="429"/>
            <ac:spMk id="9" creationId="{568E0518-B7B5-4779-A2DF-D3F4AE8277D6}"/>
          </ac:spMkLst>
        </pc:spChg>
        <pc:spChg chg="add mod">
          <ac:chgData name="Julia Christian" userId="c69a94f1-b61a-48ce-8277-fcb5584bb21a" providerId="ADAL" clId="{3C0CCE0B-5823-4047-8363-05806B29CFD6}" dt="2019-11-05T10:34:46.122" v="2404" actId="20577"/>
          <ac:spMkLst>
            <pc:docMk/>
            <pc:sldMk cId="339551467" sldId="429"/>
            <ac:spMk id="10" creationId="{51914FB1-0021-4FED-8855-8E5E9198FC3F}"/>
          </ac:spMkLst>
        </pc:spChg>
        <pc:spChg chg="add mod">
          <ac:chgData name="Julia Christian" userId="c69a94f1-b61a-48ce-8277-fcb5584bb21a" providerId="ADAL" clId="{3C0CCE0B-5823-4047-8363-05806B29CFD6}" dt="2019-11-05T09:52:01.035" v="1599" actId="1076"/>
          <ac:spMkLst>
            <pc:docMk/>
            <pc:sldMk cId="339551467" sldId="429"/>
            <ac:spMk id="11" creationId="{6B0910E4-5794-4309-A2E8-D0D224A91D44}"/>
          </ac:spMkLst>
        </pc:spChg>
        <pc:picChg chg="del">
          <ac:chgData name="Julia Christian" userId="c69a94f1-b61a-48ce-8277-fcb5584bb21a" providerId="ADAL" clId="{3C0CCE0B-5823-4047-8363-05806B29CFD6}" dt="2019-11-05T09:22:39.229" v="346" actId="478"/>
          <ac:picMkLst>
            <pc:docMk/>
            <pc:sldMk cId="339551467" sldId="429"/>
            <ac:picMk id="4" creationId="{240CA48A-5429-4D61-A350-A7D9AFEF5748}"/>
          </ac:picMkLst>
        </pc:picChg>
        <pc:picChg chg="add del mod">
          <ac:chgData name="Julia Christian" userId="c69a94f1-b61a-48ce-8277-fcb5584bb21a" providerId="ADAL" clId="{3C0CCE0B-5823-4047-8363-05806B29CFD6}" dt="2019-11-05T09:40:45.519" v="1010" actId="478"/>
          <ac:picMkLst>
            <pc:docMk/>
            <pc:sldMk cId="339551467" sldId="429"/>
            <ac:picMk id="6" creationId="{22A3571B-73C9-402F-88EC-5E5F36978CC8}"/>
          </ac:picMkLst>
        </pc:picChg>
        <pc:picChg chg="add mod">
          <ac:chgData name="Julia Christian" userId="c69a94f1-b61a-48ce-8277-fcb5584bb21a" providerId="ADAL" clId="{3C0CCE0B-5823-4047-8363-05806B29CFD6}" dt="2019-11-05T09:41:24.581" v="1017" actId="1076"/>
          <ac:picMkLst>
            <pc:docMk/>
            <pc:sldMk cId="339551467" sldId="429"/>
            <ac:picMk id="12" creationId="{EA427FA7-1EDA-4846-9691-2931401E95FD}"/>
          </ac:picMkLst>
        </pc:picChg>
        <pc:picChg chg="add mod">
          <ac:chgData name="Julia Christian" userId="c69a94f1-b61a-48ce-8277-fcb5584bb21a" providerId="ADAL" clId="{3C0CCE0B-5823-4047-8363-05806B29CFD6}" dt="2019-11-05T09:51:45.835" v="1588" actId="14100"/>
          <ac:picMkLst>
            <pc:docMk/>
            <pc:sldMk cId="339551467" sldId="429"/>
            <ac:picMk id="13" creationId="{CA583CA7-C482-4F04-8885-3F60BCC05973}"/>
          </ac:picMkLst>
        </pc:picChg>
      </pc:sldChg>
      <pc:sldChg chg="addSp add modAnim">
        <pc:chgData name="Julia Christian" userId="c69a94f1-b61a-48ce-8277-fcb5584bb21a" providerId="ADAL" clId="{3C0CCE0B-5823-4047-8363-05806B29CFD6}" dt="2019-11-05T10:36:04.799" v="2412"/>
        <pc:sldMkLst>
          <pc:docMk/>
          <pc:sldMk cId="1967897644" sldId="430"/>
        </pc:sldMkLst>
        <pc:picChg chg="add">
          <ac:chgData name="Julia Christian" userId="c69a94f1-b61a-48ce-8277-fcb5584bb21a" providerId="ADAL" clId="{3C0CCE0B-5823-4047-8363-05806B29CFD6}" dt="2019-11-05T10:36:04.799" v="2412"/>
          <ac:picMkLst>
            <pc:docMk/>
            <pc:sldMk cId="1967897644" sldId="430"/>
            <ac:picMk id="7" creationId="{C1C27B7B-2986-40BA-BE76-C6870BF04C91}"/>
          </ac:picMkLst>
        </pc:picChg>
      </pc:sldChg>
      <pc:sldChg chg="addSp add">
        <pc:chgData name="Julia Christian" userId="c69a94f1-b61a-48ce-8277-fcb5584bb21a" providerId="ADAL" clId="{3C0CCE0B-5823-4047-8363-05806B29CFD6}" dt="2019-11-05T10:35:59.773" v="2411"/>
        <pc:sldMkLst>
          <pc:docMk/>
          <pc:sldMk cId="2412320254" sldId="431"/>
        </pc:sldMkLst>
        <pc:picChg chg="add">
          <ac:chgData name="Julia Christian" userId="c69a94f1-b61a-48ce-8277-fcb5584bb21a" providerId="ADAL" clId="{3C0CCE0B-5823-4047-8363-05806B29CFD6}" dt="2019-11-05T10:35:59.773" v="2411"/>
          <ac:picMkLst>
            <pc:docMk/>
            <pc:sldMk cId="2412320254" sldId="431"/>
            <ac:picMk id="7" creationId="{EE82BD9F-F224-484D-890B-D4C8559AAAF8}"/>
          </ac:picMkLst>
        </pc:picChg>
      </pc:sldChg>
      <pc:sldChg chg="add del">
        <pc:chgData name="Julia Christian" userId="c69a94f1-b61a-48ce-8277-fcb5584bb21a" providerId="ADAL" clId="{3C0CCE0B-5823-4047-8363-05806B29CFD6}" dt="2019-11-05T10:34:09.868" v="2316"/>
        <pc:sldMkLst>
          <pc:docMk/>
          <pc:sldMk cId="3145460928" sldId="431"/>
        </pc:sldMkLst>
      </pc:sldChg>
      <pc:sldChg chg="add del">
        <pc:chgData name="Julia Christian" userId="c69a94f1-b61a-48ce-8277-fcb5584bb21a" providerId="ADAL" clId="{3C0CCE0B-5823-4047-8363-05806B29CFD6}" dt="2019-11-05T10:03:12.087" v="1744"/>
        <pc:sldMkLst>
          <pc:docMk/>
          <pc:sldMk cId="3332050703" sldId="431"/>
        </pc:sldMkLst>
      </pc:sldChg>
      <pc:sldMasterChg chg="delSldLayout">
        <pc:chgData name="Julia Christian" userId="c69a94f1-b61a-48ce-8277-fcb5584bb21a" providerId="ADAL" clId="{3C0CCE0B-5823-4047-8363-05806B29CFD6}" dt="2019-11-05T09:42:24.060" v="1132" actId="2696"/>
        <pc:sldMasterMkLst>
          <pc:docMk/>
          <pc:sldMasterMk cId="0" sldId="2147483996"/>
        </pc:sldMasterMkLst>
        <pc:sldLayoutChg chg="del">
          <pc:chgData name="Julia Christian" userId="c69a94f1-b61a-48ce-8277-fcb5584bb21a" providerId="ADAL" clId="{3C0CCE0B-5823-4047-8363-05806B29CFD6}" dt="2019-11-05T09:42:24.060" v="1132" actId="2696"/>
          <pc:sldLayoutMkLst>
            <pc:docMk/>
            <pc:sldMasterMk cId="0" sldId="2147483996"/>
            <pc:sldLayoutMk cId="2355182226" sldId="21474840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3A42B-FD76-0340-88CD-7C336057F043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C58D-DB4F-A54D-9474-83DF1868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61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879F1-F6A3-4DBB-B94A-4C668342A8F0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63EB9-489C-4A36-8376-DF1935042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4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re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3323" y="371750"/>
            <a:ext cx="2679505" cy="3763961"/>
          </a:xfrm>
        </p:spPr>
        <p:txBody>
          <a:bodyPr>
            <a:noAutofit/>
          </a:bodyPr>
          <a:lstStyle>
            <a:lvl1pPr>
              <a:defRPr sz="1575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7108" y="371750"/>
            <a:ext cx="1982522" cy="3763961"/>
          </a:xfrm>
        </p:spPr>
        <p:txBody>
          <a:bodyPr>
            <a:noAutofit/>
          </a:bodyPr>
          <a:lstStyle>
            <a:lvl1pPr>
              <a:defRPr sz="1575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170373" y="4278371"/>
            <a:ext cx="9417467" cy="685800"/>
          </a:xfrm>
        </p:spPr>
        <p:txBody>
          <a:bodyPr lIns="720000" anchor="ctr" anchorCtr="0"/>
          <a:lstStyle>
            <a:lvl1pPr>
              <a:defRPr b="0" i="0">
                <a:latin typeface="FrankGoth BT"/>
                <a:cs typeface="FrankGoth B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604050" y="371750"/>
            <a:ext cx="2694992" cy="3763961"/>
          </a:xfrm>
        </p:spPr>
        <p:txBody>
          <a:bodyPr>
            <a:noAutofit/>
          </a:bodyPr>
          <a:lstStyle>
            <a:lvl1pPr>
              <a:defRPr sz="1575" b="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5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534"/>
            <a:ext cx="8915400" cy="6858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1943101"/>
            <a:ext cx="3566160" cy="2764631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500"/>
            </a:lvl6pPr>
            <a:lvl7pPr marL="1541860" indent="-258366">
              <a:defRPr sz="1500"/>
            </a:lvl7pPr>
            <a:lvl8pPr marL="1541860" indent="-258366">
              <a:defRPr sz="1500"/>
            </a:lvl8pPr>
            <a:lvl9pPr marL="1541860" indent="-258366"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529333"/>
            <a:ext cx="3566160" cy="316839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534"/>
            <a:ext cx="8915400" cy="6858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1536192"/>
            <a:ext cx="3427413" cy="31546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529334"/>
            <a:ext cx="4572000" cy="316839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23570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3986784" cy="223570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847165"/>
            <a:ext cx="3986784" cy="223570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6601968" cy="223570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847165"/>
            <a:ext cx="1371600" cy="111099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1971877"/>
            <a:ext cx="1371600" cy="111099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847165"/>
            <a:ext cx="914400" cy="4149959"/>
          </a:xfrm>
        </p:spPr>
        <p:txBody>
          <a:bodyPr vert="eaVert" lIns="274320" tIns="685800" bIns="68580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301003"/>
            <a:ext cx="6426200" cy="340672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7989"/>
            <a:ext cx="8915400" cy="65836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75915"/>
            <a:ext cx="8001000" cy="286758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57700"/>
            <a:ext cx="8001000" cy="6858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685800" rtl="0" eaLnBrk="1" latinLnBrk="0" hangingPunct="1">
              <a:spcBef>
                <a:spcPts val="225"/>
              </a:spcBef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9146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299"/>
            <a:ext cx="8915400" cy="17145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13455"/>
            <a:ext cx="8001000" cy="58293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685800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 2" pitchFamily="18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46672"/>
            <a:ext cx="3566160" cy="276105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946672"/>
            <a:ext cx="3566160" cy="276105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350"/>
            </a:lvl6pPr>
            <a:lvl7pPr marL="1541860" indent="-258366">
              <a:defRPr sz="1350"/>
            </a:lvl7pPr>
            <a:lvl8pPr marL="1541860" indent="-258366">
              <a:defRPr sz="1350"/>
            </a:lvl8pPr>
            <a:lvl9pPr marL="1541860" indent="-258366"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85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299447"/>
            <a:ext cx="3566160" cy="240828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85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299447"/>
            <a:ext cx="3566160" cy="240828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541860" indent="-258366">
              <a:defRPr sz="1200"/>
            </a:lvl6pPr>
            <a:lvl7pPr marL="1541860" indent="-258366">
              <a:defRPr sz="1200"/>
            </a:lvl7pPr>
            <a:lvl8pPr marL="1541860" indent="-258366">
              <a:defRPr sz="1200"/>
            </a:lvl8pPr>
            <a:lvl9pPr marL="1541860" indent="-258366"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41195"/>
            <a:ext cx="289560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842892"/>
            <a:ext cx="8913813" cy="6858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946672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41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6AD70D-32A0-944E-917D-EFC875C4FD24}" type="datetimeFigureOut">
              <a:rPr lang="en-US" smtClean="0"/>
              <a:t>11/5/2019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4119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49268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3A250F-8A22-5D42-AE61-39C9662140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1" y="0"/>
            <a:ext cx="7999413" cy="1371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914401" y="5006340"/>
            <a:ext cx="7999413" cy="1371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750"/>
        </a:spcBef>
        <a:buClr>
          <a:schemeClr val="accent1"/>
        </a:buClr>
        <a:buFont typeface="Wingdings 2" pitchFamily="18" charset="2"/>
        <a:buNone/>
        <a:defRPr sz="1575" b="0" i="0" kern="1200">
          <a:solidFill>
            <a:schemeClr val="tx1">
              <a:lumMod val="65000"/>
              <a:lumOff val="35000"/>
            </a:schemeClr>
          </a:solidFill>
          <a:latin typeface="Franklin Gothic Medium"/>
          <a:ea typeface="+mn-ea"/>
          <a:cs typeface="Franklin Gothic Medium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628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28700" indent="-252413" algn="l" defTabSz="685800" rtl="0" eaLnBrk="1" latinLnBrk="0" hangingPunct="1">
        <a:spcBef>
          <a:spcPts val="45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90638" indent="-261938" algn="l" defTabSz="685800" rtl="0" eaLnBrk="1" latinLnBrk="0" hangingPunct="1">
        <a:spcBef>
          <a:spcPts val="450"/>
        </a:spcBef>
        <a:buClr>
          <a:schemeClr val="accent1"/>
        </a:buClr>
        <a:buFont typeface="Wingdings 2" pitchFamily="18" charset="2"/>
        <a:buChar char="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186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99035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58366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315766" indent="-258366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est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896378"/>
            <a:ext cx="9786142" cy="6524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719" y="317393"/>
            <a:ext cx="8229599" cy="25768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Julia Christian, Fern</a:t>
            </a:r>
            <a:br>
              <a:rPr lang="en-GB" dirty="0"/>
            </a:br>
            <a:r>
              <a:rPr lang="en-GB" sz="2475" b="1" dirty="0"/>
              <a:t>Towards sustainable cocoa supply chains:</a:t>
            </a:r>
            <a:br>
              <a:rPr lang="en-GB" sz="2475" b="1" dirty="0"/>
            </a:br>
            <a:r>
              <a:rPr lang="en-GB" sz="2475" b="1" dirty="0"/>
              <a:t>Regulatory options for the EU</a:t>
            </a:r>
            <a:br>
              <a:rPr lang="en-GB" sz="2475" dirty="0"/>
            </a:br>
            <a:br>
              <a:rPr lang="en-GB" sz="2475" dirty="0"/>
            </a:br>
            <a:r>
              <a:rPr lang="en-GB" sz="1800" dirty="0"/>
              <a:t>European Parliament, Brussels, 5 November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45660-65D6-4CB0-9C5D-ABD3C7D0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3537688"/>
            <a:ext cx="2298192" cy="1618488"/>
          </a:xfrm>
          <a:prstGeom prst="rect">
            <a:avLst/>
          </a:prstGeom>
        </p:spPr>
      </p:pic>
      <p:pic>
        <p:nvPicPr>
          <p:cNvPr id="6" name="Picture 2" descr="https://www.ombotanical.com/assets/images/Cocoapod_OM.jpg">
            <a:extLst>
              <a:ext uri="{FF2B5EF4-FFF2-40B4-BE49-F238E27FC236}">
                <a16:creationId xmlns:a16="http://schemas.microsoft.com/office/drawing/2014/main" id="{240E4943-1D96-4A15-9B85-9E715BBA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63" y="3537688"/>
            <a:ext cx="2172527" cy="162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70373" y="17409"/>
            <a:ext cx="9417467" cy="685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  <a:cs typeface="Century Gothic (heading)"/>
              </a:rPr>
              <a:t>Conclusions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4"/>
          </p:nvPr>
        </p:nvSpPr>
        <p:spPr>
          <a:xfrm>
            <a:off x="323528" y="1059582"/>
            <a:ext cx="7560000" cy="36000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latin typeface="Myriad Pro"/>
                <a:cs typeface="Myriad Pro"/>
              </a:rPr>
              <a:t>No single or simple solution- n</a:t>
            </a:r>
            <a:r>
              <a:rPr lang="en-GB" sz="1800" b="0" dirty="0">
                <a:latin typeface="Myriad Pro"/>
                <a:cs typeface="Century Gothic"/>
              </a:rPr>
              <a:t>o option likely to work in isolation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800" b="0" dirty="0">
                <a:latin typeface="Myriad Pro"/>
                <a:cs typeface="Century Gothic"/>
              </a:rPr>
              <a:t>Package of measures triggering action by producer and consumer countries and business in supply chain could have impact:</a:t>
            </a:r>
          </a:p>
          <a:p>
            <a:pPr marL="80010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75" b="0" dirty="0">
                <a:latin typeface="Myriad Pro"/>
                <a:cs typeface="Century Gothic"/>
              </a:rPr>
              <a:t>Bilateral agreements</a:t>
            </a:r>
          </a:p>
          <a:p>
            <a:pPr marL="80010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75" b="0" dirty="0">
                <a:latin typeface="Myriad Pro"/>
                <a:cs typeface="Century Gothic"/>
              </a:rPr>
              <a:t>Due diligence regulation</a:t>
            </a:r>
          </a:p>
          <a:p>
            <a:pPr marL="80010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575" b="0" dirty="0">
                <a:latin typeface="Myriad Pro"/>
                <a:cs typeface="Century Gothic"/>
              </a:rPr>
              <a:t>Review of competition law (and/or support for Living Income Differential?)</a:t>
            </a:r>
          </a:p>
          <a:p>
            <a:endParaRPr lang="en-GB" sz="1800" dirty="0">
              <a:latin typeface="Century Gothic"/>
              <a:cs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611F2-96D4-4723-8FB8-A89D45D4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3E1DDB-9316-48D3-A756-718D0E38A98E}"/>
              </a:ext>
            </a:extLst>
          </p:cNvPr>
          <p:cNvSpPr txBox="1"/>
          <p:nvPr/>
        </p:nvSpPr>
        <p:spPr>
          <a:xfrm>
            <a:off x="2771800" y="211008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3 facts about cocoa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E5D2D-0EAF-4DBB-9FF7-F461A2FE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CA48A-5429-4D61-A350-A7D9AFEF5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20956" r="37273" b="52971"/>
          <a:stretch/>
        </p:blipFill>
        <p:spPr>
          <a:xfrm>
            <a:off x="78867" y="1347614"/>
            <a:ext cx="8842250" cy="29704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E1DDB-9316-48D3-A756-718D0E38A98E}"/>
              </a:ext>
            </a:extLst>
          </p:cNvPr>
          <p:cNvSpPr txBox="1"/>
          <p:nvPr/>
        </p:nvSpPr>
        <p:spPr>
          <a:xfrm>
            <a:off x="520343" y="44978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1.  Cocoa is driving rapid &amp; devastating rainforest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F83F2-3984-44DF-A566-8CF9243FA484}"/>
              </a:ext>
            </a:extLst>
          </p:cNvPr>
          <p:cNvSpPr txBox="1"/>
          <p:nvPr/>
        </p:nvSpPr>
        <p:spPr>
          <a:xfrm>
            <a:off x="539552" y="427186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Forest cover in Cote d’Ivoire, 1990-2015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2BD9F-F224-484D-890B-D4C8559A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914FB1-0021-4FED-8855-8E5E9198FC3F}"/>
              </a:ext>
            </a:extLst>
          </p:cNvPr>
          <p:cNvSpPr txBox="1"/>
          <p:nvPr/>
        </p:nvSpPr>
        <p:spPr>
          <a:xfrm>
            <a:off x="312083" y="381555"/>
            <a:ext cx="851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2.  There are over 2 million children working in cocoa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910E4-5794-4309-A2E8-D0D224A91D44}"/>
              </a:ext>
            </a:extLst>
          </p:cNvPr>
          <p:cNvSpPr txBox="1"/>
          <p:nvPr/>
        </p:nvSpPr>
        <p:spPr>
          <a:xfrm>
            <a:off x="211999" y="4020417"/>
            <a:ext cx="479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this number is still increasing, despite voluntary company commitments to end child labour taken almost 20 years ago…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427FA7-1EDA-4846-9691-2931401E9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19" t="47271" r="37409" b="6428"/>
          <a:stretch/>
        </p:blipFill>
        <p:spPr>
          <a:xfrm>
            <a:off x="5868144" y="987574"/>
            <a:ext cx="2520280" cy="3911541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A583CA7-C482-4F04-8885-3F60BCC05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48" r="-79"/>
          <a:stretch/>
        </p:blipFill>
        <p:spPr>
          <a:xfrm>
            <a:off x="257833" y="1208007"/>
            <a:ext cx="3882119" cy="2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3E1DDB-9316-48D3-A756-718D0E38A98E}"/>
              </a:ext>
            </a:extLst>
          </p:cNvPr>
          <p:cNvSpPr txBox="1"/>
          <p:nvPr/>
        </p:nvSpPr>
        <p:spPr>
          <a:xfrm>
            <a:off x="321622" y="31294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3.  Europe’s responsibility is huge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3571B-73C9-402F-88EC-5E5F3697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6" t="22491" r="67966" b="7267"/>
          <a:stretch/>
        </p:blipFill>
        <p:spPr>
          <a:xfrm>
            <a:off x="827584" y="978785"/>
            <a:ext cx="2520280" cy="4164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8E0518-B7B5-4779-A2DF-D3F4AE8277D6}"/>
              </a:ext>
            </a:extLst>
          </p:cNvPr>
          <p:cNvSpPr txBox="1"/>
          <p:nvPr/>
        </p:nvSpPr>
        <p:spPr>
          <a:xfrm>
            <a:off x="3851920" y="227496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We are the largest processor &amp; consumer of cocoa too.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27B7B-2986-40BA-BE76-C6870BF0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  <p:pic>
        <p:nvPicPr>
          <p:cNvPr id="8" name="Picture 4" descr="Flag of Europe.svg">
            <a:extLst>
              <a:ext uri="{FF2B5EF4-FFF2-40B4-BE49-F238E27FC236}">
                <a16:creationId xmlns:a16="http://schemas.microsoft.com/office/drawing/2014/main" id="{B1602171-8AE1-45C3-A20E-FBCD6C87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09" y="375912"/>
            <a:ext cx="1809750" cy="12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7975C-92BA-244D-8B18-C516D1FC8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0601"/>
            <a:ext cx="3649216" cy="5164101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B52F448-7B64-FF49-8C18-50E9E1D4DBA8}"/>
              </a:ext>
            </a:extLst>
          </p:cNvPr>
          <p:cNvSpPr txBox="1">
            <a:spLocks/>
          </p:cNvSpPr>
          <p:nvPr/>
        </p:nvSpPr>
        <p:spPr>
          <a:xfrm>
            <a:off x="3794871" y="514635"/>
            <a:ext cx="5112568" cy="41142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spcBef>
                <a:spcPts val="750"/>
              </a:spcBef>
              <a:buClr>
                <a:schemeClr val="accent1"/>
              </a:buClr>
              <a:buFont typeface="Wingdings 2" pitchFamily="18" charset="2"/>
              <a:buNone/>
              <a:defRPr sz="1575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  <a:lvl2pPr marL="514350" indent="-252413" algn="l" defTabSz="685800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6288" indent="-261938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Wingdings 2" pitchFamily="18" charset="2"/>
              <a:buChar char="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-252413" algn="l" defTabSz="685800" rtl="0" eaLnBrk="1" latinLnBrk="0" hangingPunct="1">
              <a:spcBef>
                <a:spcPts val="45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0638" indent="-261938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Wingdings 2" pitchFamily="18" charset="2"/>
              <a:buChar char="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41860" indent="-258366" algn="l" defTabSz="6858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1860" indent="-258366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41860" indent="-258366" algn="l" defTabSz="6858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41860" indent="-258366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endParaRPr lang="en-GB" sz="1800" b="0" dirty="0">
              <a:latin typeface="Myriad Pro"/>
              <a:cs typeface="Myriad Pro"/>
            </a:endParaRP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By Duncan Brack (June 2019)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endParaRPr lang="en-GB" sz="1800" b="0" dirty="0">
              <a:latin typeface="Myriad Pro"/>
              <a:cs typeface="Myriad Pro"/>
            </a:endParaRP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Aim of the report: detail what regulatory actions the EU could take, in partnership with producer countries, to address deforestation &amp; poverty in cocoa production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endParaRPr lang="en-GB" sz="1800" b="0" dirty="0">
              <a:latin typeface="Myriad Pro"/>
              <a:cs typeface="Myriad Pro"/>
            </a:endParaRP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Paper outlines eight options. 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endParaRPr lang="en-GB" sz="1800" b="0" dirty="0">
              <a:latin typeface="Myriad Pro"/>
              <a:cs typeface="Myriad Pro"/>
            </a:endParaRP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Focus on cocoa, but in principle options applicable to any forest risk commodity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endParaRPr lang="en-GB" sz="1800" b="0" dirty="0">
              <a:latin typeface="Myriad Pro"/>
              <a:cs typeface="Myriad Pr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67ED5-7528-4649-86D6-D60B2BDC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3528" y="1203598"/>
            <a:ext cx="8352928" cy="374441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Bilateral agreement EU </a:t>
            </a:r>
            <a:r>
              <a:rPr lang="mr-IN" sz="1800" b="0" dirty="0">
                <a:latin typeface="Myriad Pro"/>
                <a:cs typeface="Myriad Pro"/>
              </a:rPr>
              <a:t>–</a:t>
            </a:r>
            <a:r>
              <a:rPr lang="en-GB" sz="1800" b="0" dirty="0">
                <a:latin typeface="Myriad Pro"/>
                <a:cs typeface="Myriad Pro"/>
              </a:rPr>
              <a:t> producer country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Modelled on FLEGT Voluntary Partnership Agreements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dirty="0">
                <a:latin typeface="Myriad Pro"/>
                <a:cs typeface="Myriad Pro"/>
              </a:rPr>
              <a:t>How would it work? </a:t>
            </a:r>
            <a:endParaRPr lang="en-GB" sz="1800" b="0" dirty="0">
              <a:latin typeface="Myriad Pro"/>
              <a:cs typeface="Myriad Pro"/>
            </a:endParaRP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Start with coming up with, via a multi-stakeholder dialogue, a national definition for what is sustainable cocoa </a:t>
            </a:r>
            <a:r>
              <a:rPr lang="en-GB" sz="1500" i="1" dirty="0">
                <a:latin typeface="Myriad Pro"/>
                <a:cs typeface="Myriad Pro"/>
              </a:rPr>
              <a:t>(should it be just based on national law, or higher international standards)</a:t>
            </a:r>
            <a:r>
              <a:rPr lang="en-GB" sz="1500" dirty="0">
                <a:latin typeface="Myriad Pro"/>
                <a:cs typeface="Myriad Pro"/>
              </a:rPr>
              <a:t>? </a:t>
            </a: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Then put in place national traceability system to ensure that all exported cocoa is sustainable </a:t>
            </a: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EU provides technical, financial support etc.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195486"/>
            <a:ext cx="9417467" cy="685800"/>
          </a:xfrm>
        </p:spPr>
        <p:txBody>
          <a:bodyPr/>
          <a:lstStyle/>
          <a:p>
            <a:r>
              <a:rPr lang="en-GB" b="1" dirty="0">
                <a:latin typeface="+mj-lt"/>
                <a:cs typeface="Century Gothic (heading)"/>
              </a:rPr>
              <a:t>Option A: Bilateral agreements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020C7-E35A-4793-BFD1-F67EF09E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3528" y="1203598"/>
            <a:ext cx="8280920" cy="36000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dirty="0">
                <a:latin typeface="Myriad Pro"/>
                <a:cs typeface="Myriad Pro"/>
              </a:rPr>
              <a:t>Option G: specific to cocoa and/or forest risk commodities </a:t>
            </a:r>
          </a:p>
          <a:p>
            <a:pPr marL="857250" lvl="1" indent="-342900">
              <a:spcBef>
                <a:spcPts val="900"/>
              </a:spcBef>
              <a:buFont typeface="Arial"/>
              <a:buChar char="•"/>
            </a:pPr>
            <a:r>
              <a:rPr lang="en-GB" sz="1575" dirty="0">
                <a:latin typeface="Myriad Pro"/>
                <a:cs typeface="Myriad Pro"/>
              </a:rPr>
              <a:t>Existing models: EU Conflict Minerals Regulation, EU Timber Regulation (DD elements)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dirty="0">
                <a:latin typeface="Myriad Pro"/>
                <a:cs typeface="Myriad Pro"/>
              </a:rPr>
              <a:t>Option H: covers all companies, regardless of sector</a:t>
            </a:r>
          </a:p>
          <a:p>
            <a:pPr marL="857250" lvl="1" indent="-342900">
              <a:spcBef>
                <a:spcPts val="900"/>
              </a:spcBef>
              <a:buFont typeface="Arial"/>
              <a:buChar char="•"/>
            </a:pPr>
            <a:r>
              <a:rPr lang="en-GB" sz="1575" dirty="0">
                <a:latin typeface="Myriad Pro"/>
                <a:cs typeface="Myriad Pro"/>
              </a:rPr>
              <a:t>Existing models: French </a:t>
            </a:r>
            <a:r>
              <a:rPr lang="en-GB" sz="1575" i="1" dirty="0">
                <a:latin typeface="Myriad Pro"/>
                <a:cs typeface="Myriad Pro"/>
              </a:rPr>
              <a:t>devoir de vigilance </a:t>
            </a:r>
            <a:r>
              <a:rPr lang="en-GB" sz="1575" dirty="0">
                <a:latin typeface="Myriad Pro"/>
                <a:cs typeface="Myriad Pro"/>
              </a:rPr>
              <a:t>law, German NAP process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GB" sz="1800" dirty="0">
                <a:latin typeface="Myriad Pro"/>
                <a:cs typeface="Myriad Pro"/>
              </a:rPr>
              <a:t>Companies would be required to exercise ‘due diligence’ in sourcing – which means they need to have:</a:t>
            </a: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Full information about source of cocoa</a:t>
            </a: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An analysis of the risk of cocoa having caused deforestation or human rights violations</a:t>
            </a:r>
          </a:p>
          <a:p>
            <a:pPr marL="857250" lvl="1" indent="-342900">
              <a:buFont typeface="Arial"/>
              <a:buChar char="•"/>
            </a:pPr>
            <a:r>
              <a:rPr lang="en-GB" sz="1500" dirty="0">
                <a:latin typeface="Myriad Pro"/>
                <a:cs typeface="Myriad Pro"/>
              </a:rPr>
              <a:t>A strategy to mitigate the risk</a:t>
            </a:r>
          </a:p>
          <a:p>
            <a:pPr marL="342900" indent="-342900">
              <a:buFont typeface="Arial"/>
              <a:buChar char="•"/>
            </a:pPr>
            <a:r>
              <a:rPr lang="en-GB" sz="1800" dirty="0">
                <a:latin typeface="Myriad Pro"/>
                <a:cs typeface="Myriad Pro"/>
              </a:rPr>
              <a:t>Harmonise different national DD requirements across EU (FR, NL, next DE?)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82" y="267494"/>
            <a:ext cx="9417467" cy="685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  <a:cs typeface="Century Gothic (heading)"/>
              </a:rPr>
              <a:t>Options G &amp; H: Due diligence regulation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5A21A-1468-49B3-BA53-B1C0077E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53" y="4587973"/>
            <a:ext cx="816042" cy="5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123478"/>
            <a:ext cx="9417467" cy="685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j-lt"/>
                <a:cs typeface="Century Gothic (heading)"/>
              </a:rPr>
              <a:t>Option E: Competition law reform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4"/>
          </p:nvPr>
        </p:nvSpPr>
        <p:spPr>
          <a:xfrm>
            <a:off x="251520" y="1131590"/>
            <a:ext cx="8712968" cy="3600000"/>
          </a:xfrm>
        </p:spPr>
        <p:txBody>
          <a:bodyPr>
            <a:no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We must tackle the price paid to farmers </a:t>
            </a:r>
          </a:p>
          <a:p>
            <a:pPr marL="257175" indent="-257175"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Competition law designed to protect consumers …</a:t>
            </a:r>
          </a:p>
          <a:p>
            <a:pPr marL="257175" indent="-257175"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… but can inhibit company collaboration on e.g. paying higher price to farmers</a:t>
            </a:r>
          </a:p>
          <a:p>
            <a:pPr marL="257175" indent="-257175">
              <a:buFont typeface="Arial"/>
              <a:buChar char="•"/>
            </a:pPr>
            <a:r>
              <a:rPr lang="en-GB" sz="1800" b="0" dirty="0">
                <a:latin typeface="Myriad Pro"/>
                <a:cs typeface="Myriad Pro"/>
              </a:rPr>
              <a:t>Competition law could be interpreted or revised to allowing businesses to collaborate for sustainability purposes</a:t>
            </a:r>
          </a:p>
          <a:p>
            <a:pPr marL="257175" indent="-257175">
              <a:buFont typeface="Arial"/>
              <a:buChar char="•"/>
            </a:pPr>
            <a:endParaRPr lang="en-GB" sz="1800" b="0" dirty="0">
              <a:latin typeface="Myriad Pro"/>
              <a:cs typeface="Myriad Pro"/>
            </a:endParaRPr>
          </a:p>
          <a:p>
            <a:r>
              <a:rPr lang="en-GB" sz="1800" b="0" dirty="0">
                <a:latin typeface="Myriad Pro"/>
                <a:cs typeface="Myriad Pro"/>
              </a:rPr>
              <a:t>OR (not in report)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Myriad Pro"/>
                <a:cs typeface="Myriad Pro"/>
              </a:rPr>
              <a:t>Support for Living Income Differential set by Ghana &amp; Cote d’Ivoire governments? </a:t>
            </a:r>
            <a:endParaRPr lang="en-GB" b="0" dirty="0">
              <a:latin typeface="Myriad Pro"/>
              <a:cs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4E25E-59FF-4A1D-8826-09903791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85" y="4476867"/>
            <a:ext cx="9738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181079ECBA34780C1E3F5E1AE1643" ma:contentTypeVersion="10" ma:contentTypeDescription="Create a new document." ma:contentTypeScope="" ma:versionID="35335d9ecca33c4c3f4629ca81f3ff74">
  <xsd:schema xmlns:xsd="http://www.w3.org/2001/XMLSchema" xmlns:xs="http://www.w3.org/2001/XMLSchema" xmlns:p="http://schemas.microsoft.com/office/2006/metadata/properties" xmlns:ns2="1bf678f8-5758-40c3-ab7c-87d92fb2101f" xmlns:ns3="4ddde236-a67b-419f-a67e-624e267db75c" targetNamespace="http://schemas.microsoft.com/office/2006/metadata/properties" ma:root="true" ma:fieldsID="9f569deeb7be25de6846e30b86459c79" ns2:_="" ns3:_="">
    <xsd:import namespace="1bf678f8-5758-40c3-ab7c-87d92fb2101f"/>
    <xsd:import namespace="4ddde236-a67b-419f-a67e-624e267db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78f8-5758-40c3-ab7c-87d92fb21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de236-a67b-419f-a67e-624e267db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2C2514-6B88-48A8-AD6E-BD1789D1F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678f8-5758-40c3-ab7c-87d92fb2101f"/>
    <ds:schemaRef ds:uri="4ddde236-a67b-419f-a67e-624e267db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879756-050A-4F5B-BFB5-5A595A2F6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A3F6E-BD88-496C-9E8E-10916B55ACA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471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FrankGoth BT</vt:lpstr>
      <vt:lpstr>Franklin Gothic Medium</vt:lpstr>
      <vt:lpstr>Myriad Pro</vt:lpstr>
      <vt:lpstr>Wingdings 2</vt:lpstr>
      <vt:lpstr>Perception</vt:lpstr>
      <vt:lpstr>Julia Christian, Fern Towards sustainable cocoa supply chains: Regulatory options for the EU  European Parliament, Brussels, 5 November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 A: Bilateral agreements</vt:lpstr>
      <vt:lpstr>Options G &amp; H: Due diligence regulation</vt:lpstr>
      <vt:lpstr>Option E: Competition law reform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Brack</dc:creator>
  <cp:lastModifiedBy>Julia Christian</cp:lastModifiedBy>
  <cp:revision>174</cp:revision>
  <cp:lastPrinted>2019-04-01T16:25:22Z</cp:lastPrinted>
  <dcterms:created xsi:type="dcterms:W3CDTF">2016-10-12T16:05:24Z</dcterms:created>
  <dcterms:modified xsi:type="dcterms:W3CDTF">2019-11-05T11:39:01Z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0x0101003BF181079ECBA34780C1E3F5E1AE1643</vt:lpwstr>
  </property>
</Properties>
</file>